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7" d="100"/>
          <a:sy n="37" d="100"/>
        </p:scale>
        <p:origin x="48" y="8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D2AFAC-690A-29DF-5584-7502221FD1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B8E2015-BDD3-17B2-3948-CC944AB9F0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C5A954-EBBB-6D43-D649-ADB798BF9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BA630D-D035-158A-5619-92B0EC3CA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88D73D-9286-1DB8-7059-049777E8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016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A58A40-E517-0ACB-6AB9-D443BEBCE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71F7E14-4219-59D6-38AA-21FF3AA2C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D78996-38DB-9F1C-50AC-0FC5FEBE0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828E46-83A8-049E-0AE1-4E2DFC3C4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F84A18-C0E4-DAAA-56E3-CDA0AFCE8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2923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084D12A-A400-4497-3EE1-6F457CB71F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ACDEAFB-5BAC-578D-C5DA-AD15829EA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4CCC8C-FA65-15AD-6629-39F8DB4ED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A61E96-7E08-B237-BDF7-C80116256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227304-F052-8895-1F67-ABB7108B0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6394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33060A-4E1C-335A-0559-A3BE728B1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7C279B-2E32-7CC3-EB29-F2C19E602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126A03-DF62-3B09-21EB-E64189B9C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E7D6D8-C5E6-408A-1A1E-28C9F30A4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A4AD2A-AFD5-B6EE-41A4-DC493EB40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2697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02D462-F15C-910E-A3EE-979B1FCB3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F577CC3-1C9D-5B9C-9425-ABC978928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C53A9E1-457A-C6C9-506D-0BD91E886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41FA8B-6804-0729-1CF9-F2C1BC856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CF6762-8633-5DF5-6B62-DE602DF06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5456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1D7315-54D4-A48E-F00D-18CFC0D8A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A967AA-C4E4-3F65-7630-CE74B4B53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258FC1B-564E-CC12-6715-95139BAE32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FDB845D-6BBF-560F-B188-BBAB5BA4B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3B8F218-D816-EE08-2B85-382013369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2622A01-7B76-5660-C032-8221D5E81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5974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AD89E2-4F99-8000-7E8B-7E4E59AFA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686113-BF27-CC89-D2F0-5A1EA35AE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3CED41E-5145-23E0-D72D-BBA98E8E31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D4D7A35-32D7-E0FA-21A9-1ED7764709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2466AA8-009F-7583-B53C-402234F6F4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3139202-4F6D-7A9E-332F-8568B5841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320B76D-BCC8-BF20-12D7-5F329E7E2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896DBD2-DF47-A1BF-C9E9-3FC9BAB5C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1460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954A77-AFD6-B826-82C4-960DF04BA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61EC1A8-A072-1E1E-0715-0251DFC67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750E0BF-51A1-CEF0-4807-74895B8B5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9B62839-238F-A815-5061-FACAF179C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1093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90A7F00-6B38-AB0B-6B16-BAA73E29C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B3B00F3-2E33-4C7C-A8B4-CD45AA6D4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6C9F822-E60A-6E81-8339-E4628390D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0117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9A2DD1-71D2-75D4-42D7-BD2D7B5BE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73765C-A5C7-7C36-4CAC-5E39F231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F170453-01A7-A4FF-5F84-616B6B330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F2D8D6D-B3A3-C84F-8D4D-594547155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E5DEB22-12E5-640F-6E7F-5C9A67747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7382FA-A80F-560E-52BD-E6B523473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9242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B24A8F-4B80-D4DA-44FA-8B773CCEC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5F7EA27-BF39-0901-3D8E-9B495EEB14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F9905D9-56A6-9182-102B-24FCA428A6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A2C330B-4780-9116-BF63-76528175C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976312-ED2E-1F6A-A018-475A02313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1846BEF-3351-8C60-4ACE-207FE9687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74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C2F4B4-4F98-3C41-547D-E5399870F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FF039DF-D741-1988-6959-586253E96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6AC458-40DD-3FFB-6677-C5DACCD127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A7F81-0581-467D-9FFB-50B33F777CCF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2A4C20-1126-0F9B-6480-6164E30DC3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00CE87-B3BA-0CB0-12AA-A7AA4DE63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958C94-C038-473A-B116-F7CA5F12D2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5344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1CC280-664D-FC01-6591-33475D76C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3542045"/>
          </a:xfrm>
        </p:spPr>
        <p:txBody>
          <a:bodyPr anchor="b">
            <a:normAutofit/>
          </a:bodyPr>
          <a:lstStyle/>
          <a:p>
            <a:pPr algn="l"/>
            <a:r>
              <a:rPr lang="ru-RU" sz="11500">
                <a:latin typeface="Times New Roman" panose="02020603050405020304" pitchFamily="18" charset="0"/>
                <a:cs typeface="Times New Roman" panose="02020603050405020304" pitchFamily="18" charset="0"/>
              </a:rPr>
              <a:t>Древо моей семьи</a:t>
            </a:r>
          </a:p>
        </p:txBody>
      </p:sp>
    </p:spTree>
    <p:extLst>
      <p:ext uri="{BB962C8B-B14F-4D97-AF65-F5344CB8AC3E}">
        <p14:creationId xmlns:p14="http://schemas.microsoft.com/office/powerpoint/2010/main" val="968519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434A6E-A1C5-65A7-CE58-E759069EE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93F71C-48A4-FAFC-A3E6-9C3D4B988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D6F56D-27EA-4A6C-023F-A5588C5A7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033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4D3FB1-D0C6-95F5-98B8-E98A46A57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7910D7-5AB5-CFE2-7092-E129B0A61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0C7F7D4-F4DD-24F1-1669-2479C2A7F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58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00332CE-AAFF-2F8C-1E8B-E7AB285FA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2780" y="643467"/>
            <a:ext cx="530644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7052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</Words>
  <Application>Microsoft Office PowerPoint</Application>
  <PresentationFormat>Широкоэкранный</PresentationFormat>
  <Paragraphs>1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Тема Office</vt:lpstr>
      <vt:lpstr>Древо моей семьи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Древо моей семьи</dc:title>
  <dc:creator>Дарья</dc:creator>
  <cp:lastModifiedBy>Дарья</cp:lastModifiedBy>
  <cp:revision>1</cp:revision>
  <dcterms:created xsi:type="dcterms:W3CDTF">2025-06-14T20:58:42Z</dcterms:created>
  <dcterms:modified xsi:type="dcterms:W3CDTF">2025-06-14T21:01:34Z</dcterms:modified>
</cp:coreProperties>
</file>

<file path=docProps/thumbnail.jpeg>
</file>